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4" r:id="rId2"/>
    <p:sldId id="275" r:id="rId3"/>
    <p:sldId id="276" r:id="rId4"/>
    <p:sldId id="277" r:id="rId5"/>
    <p:sldId id="278" r:id="rId6"/>
    <p:sldId id="279" r:id="rId7"/>
    <p:sldId id="280" r:id="rId8"/>
    <p:sldId id="281" r:id="rId9"/>
    <p:sldId id="282" r:id="rId10"/>
    <p:sldId id="318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B7B1E3-FC75-43CB-9BE4-27DB573563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C5732-E0BC-4084-A7A1-FC1B6C5D9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DC383-8796-4492-B190-1F49875290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476FA-EA72-45B5-B5D8-9F0AE0E446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92B7C-AABF-4E47-893A-CEB56FFF61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05889-976E-4830-9469-298FACB19A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6473B-DCD8-4952-96C7-A962F161A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34E4A-18B1-44E9-AC4C-C4A73D156A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E8B08-631B-4ED2-B5C4-0BB9A7DF03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E979B-1067-4873-A857-4E6269F210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0E811-8C94-4F5D-B61A-5343CB2647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29E37-2A68-4557-A492-D10B968940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D41544-CDDD-4775-917C-ED19A1EC47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531" name="Rectangle 3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rgbClr val="000000"/>
            </a:outerShdw>
          </a:effectLst>
        </p:spPr>
        <p:txBody>
          <a:bodyPr/>
          <a:lstStyle/>
          <a:p>
            <a:r>
              <a:rPr lang="en-US" sz="4800" b="1">
                <a:solidFill>
                  <a:schemeClr val="bg1"/>
                </a:solidFill>
                <a:latin typeface="Inkpen2 Script" pitchFamily="2" charset="0"/>
              </a:rPr>
              <a:t>Evermore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body" idx="1"/>
          </p:nvPr>
        </p:nvSpPr>
        <p:spPr>
          <a:noFill/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Lost for words with all to say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Lord you take my breath away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Still my soul, my soul cries out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For You are Holy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7044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943600"/>
          </a:xfrm>
          <a:noFill/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And as I look upon your name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Circumstances fade away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Now your glory steals my heart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For You are Holy</a:t>
            </a:r>
          </a:p>
          <a:p>
            <a:pPr>
              <a:buFontTx/>
              <a:buNone/>
            </a:pPr>
            <a:endParaRPr lang="en-US" b="1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You are Holy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You are Holy, Lord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943600"/>
          </a:xfrm>
          <a:noFill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Evermore my heart, 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my heart will sing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Above all, I live for your glory</a:t>
            </a:r>
          </a:p>
          <a:p>
            <a:pPr>
              <a:buFontTx/>
              <a:buNone/>
            </a:pPr>
            <a:endParaRPr lang="en-US" b="1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Even if my world falls I will sing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Above all, I live for your glory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943600"/>
          </a:xfrm>
          <a:noFill/>
          <a:ln/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Lost for words with all to say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Lord you take my breath away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Still my soul, my soul cries out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For You are Holy</a:t>
            </a:r>
            <a:r>
              <a:rPr lang="en-US">
                <a:solidFill>
                  <a:schemeClr val="bg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943600"/>
          </a:xfrm>
          <a:noFill/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And as I look upon your name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Circumstances fade away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Now your glory steals my heart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For You are Holy</a:t>
            </a:r>
          </a:p>
          <a:p>
            <a:pPr>
              <a:buFontTx/>
              <a:buNone/>
            </a:pPr>
            <a:endParaRPr lang="en-US" b="1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You are Holy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You are Holy, Lord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943600"/>
          </a:xfrm>
          <a:noFill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Evermore my heart, 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my heart will sing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Above all, I live for your glory</a:t>
            </a:r>
          </a:p>
          <a:p>
            <a:pPr>
              <a:buFontTx/>
              <a:buNone/>
            </a:pPr>
            <a:endParaRPr lang="en-US" b="1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Even if my world falls I will sing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Above all, I live for your glory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943600"/>
          </a:xfrm>
          <a:noFill/>
          <a:effectLst>
            <a:outerShdw dist="35921" dir="2700000" algn="ctr" rotWithShape="0">
              <a:schemeClr val="tx1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With all my heart I'll say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I'm living for your name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With all to give you praise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We're living for your glory Lord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943600"/>
          </a:xfrm>
          <a:noFill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Evermore my heart, 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my heart will sing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Above all, I live for your glory</a:t>
            </a:r>
          </a:p>
          <a:p>
            <a:pPr>
              <a:buFontTx/>
              <a:buNone/>
            </a:pPr>
            <a:endParaRPr lang="en-US" b="1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Even if my world falls I will sing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Above all, I live for your glory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15000"/>
          </a:xfrm>
          <a:noFill/>
          <a:effectLst>
            <a:outerShdw dist="35921" dir="2700000" algn="ctr" rotWithShape="0">
              <a:srgbClr val="000000"/>
            </a:outerShdw>
          </a:effectLst>
        </p:spPr>
        <p:txBody>
          <a:bodyPr anchor="ctr"/>
          <a:lstStyle/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Evermore my heart, 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my heart will sing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Above all, I live for your glory</a:t>
            </a:r>
          </a:p>
          <a:p>
            <a:pPr>
              <a:buFontTx/>
              <a:buNone/>
            </a:pPr>
            <a:endParaRPr lang="en-US" b="1">
              <a:solidFill>
                <a:schemeClr val="bg1"/>
              </a:solidFill>
            </a:endParaRP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Even if my world falls I will sing</a:t>
            </a:r>
          </a:p>
          <a:p>
            <a:pPr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			Above all, I live for your glory </a:t>
            </a:r>
          </a:p>
          <a:p>
            <a:pPr>
              <a:buFontTx/>
              <a:buNone/>
            </a:pPr>
            <a:endParaRPr lang="en-US" b="1">
              <a:solidFill>
                <a:schemeClr val="bg1"/>
              </a:solidFill>
            </a:endParaRPr>
          </a:p>
          <a:p>
            <a:pPr algn="r">
              <a:buFontTx/>
              <a:buNone/>
            </a:pPr>
            <a:r>
              <a:rPr lang="en-US" b="1">
                <a:solidFill>
                  <a:schemeClr val="bg1"/>
                </a:solidFill>
              </a:rPr>
              <a:t>-   -    -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757</TotalTime>
  <Words>1</Words>
  <Application>Microsoft Office PowerPoint</Application>
  <PresentationFormat>On-screen Show (4:3)</PresentationFormat>
  <Paragraphs>53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Default Design</vt:lpstr>
      <vt:lpstr>Evermore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Rivezzo</dc:creator>
  <cp:lastModifiedBy>Shoreline</cp:lastModifiedBy>
  <cp:revision>5</cp:revision>
  <dcterms:created xsi:type="dcterms:W3CDTF">2009-11-20T20:23:00Z</dcterms:created>
  <dcterms:modified xsi:type="dcterms:W3CDTF">2010-03-17T04:06:47Z</dcterms:modified>
</cp:coreProperties>
</file>